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5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822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059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728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201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92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70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4804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31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150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254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5106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812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008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652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417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146D337D-E87A-4E4B-9BB0-09EFE8762F40}" type="datetimeFigureOut">
              <a:rPr lang="hu-HU" smtClean="0"/>
              <a:t>2024. 06. 11.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192BF27-39B2-4882-A347-4C32F56784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278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Portugália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>
                <a:solidFill>
                  <a:schemeClr val="tx1"/>
                </a:solidFill>
              </a:rPr>
              <a:t>2024.Április.14-21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Első nap az iskolában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Előadtuk a prezentációnkat</a:t>
            </a:r>
          </a:p>
          <a:p>
            <a:r>
              <a:rPr lang="hu-HU" dirty="0"/>
              <a:t>Portugálul tanítottak és mi is tanítottunk magyarul</a:t>
            </a:r>
          </a:p>
          <a:p>
            <a:r>
              <a:rPr lang="hu-HU" dirty="0"/>
              <a:t>Énekeltek nekünk és kiderült, hogy egy zene iskola</a:t>
            </a:r>
          </a:p>
          <a:p>
            <a:r>
              <a:rPr lang="hu-HU" dirty="0"/>
              <a:t>Kirándultunk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Második nap az iskolába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Körbejártuk az iskolát</a:t>
            </a:r>
          </a:p>
          <a:p>
            <a:r>
              <a:rPr lang="hu-HU" dirty="0"/>
              <a:t>Erkölcsi órán voltunk</a:t>
            </a:r>
          </a:p>
          <a:p>
            <a:r>
              <a:rPr lang="hu-HU" dirty="0"/>
              <a:t>Vonatoztunk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Harmadik nap az iskolában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Állati kapcsolatokról tanultunk</a:t>
            </a:r>
          </a:p>
          <a:p>
            <a:r>
              <a:rPr lang="hu-HU" dirty="0"/>
              <a:t>Fociztunk</a:t>
            </a:r>
          </a:p>
          <a:p>
            <a:r>
              <a:rPr lang="hu-HU" dirty="0"/>
              <a:t>Daily </a:t>
            </a:r>
            <a:r>
              <a:rPr lang="hu-HU" dirty="0" err="1"/>
              <a:t>Milet</a:t>
            </a:r>
            <a:r>
              <a:rPr lang="hu-HU" dirty="0"/>
              <a:t> megismertük és megcsináltuk</a:t>
            </a:r>
          </a:p>
          <a:p>
            <a:r>
              <a:rPr lang="hu-HU" dirty="0"/>
              <a:t>Énekeltek nekünk</a:t>
            </a:r>
          </a:p>
          <a:p>
            <a:r>
              <a:rPr lang="hu-HU" dirty="0"/>
              <a:t>Várost néztünk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Negyedik nap az iskolában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Mutattak egy videót </a:t>
            </a:r>
            <a:r>
              <a:rPr lang="hu-HU" dirty="0" err="1"/>
              <a:t>Bragaról</a:t>
            </a:r>
            <a:endParaRPr lang="hu-HU" dirty="0"/>
          </a:p>
          <a:p>
            <a:r>
              <a:rPr lang="hu-HU" dirty="0"/>
              <a:t>Bicikliztünk</a:t>
            </a:r>
          </a:p>
          <a:p>
            <a:r>
              <a:rPr lang="hu-HU" dirty="0"/>
              <a:t>Kirándultunk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Ötödik nap az iskolában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Zongoráztak nekünk</a:t>
            </a:r>
          </a:p>
          <a:p>
            <a:r>
              <a:rPr lang="hu-HU" dirty="0"/>
              <a:t>Megmutatták, hogy különböző anyagok mennyi idő alatt bomlanak le az óceánba</a:t>
            </a:r>
          </a:p>
          <a:p>
            <a:r>
              <a:rPr lang="hu-HU" dirty="0"/>
              <a:t>Elköszöntek tőlünk</a:t>
            </a:r>
          </a:p>
          <a:p>
            <a:r>
              <a:rPr lang="hu-HU" dirty="0"/>
              <a:t>Várost néztünk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Utolsó teljes nap (Szombat)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Vonatoztunk </a:t>
            </a:r>
            <a:r>
              <a:rPr lang="hu-HU" dirty="0" err="1"/>
              <a:t>Portoba</a:t>
            </a:r>
            <a:endParaRPr lang="hu-HU" dirty="0"/>
          </a:p>
          <a:p>
            <a:r>
              <a:rPr lang="hu-HU" dirty="0"/>
              <a:t>Megnéztük a főbb látványosságokat</a:t>
            </a:r>
          </a:p>
          <a:p>
            <a:r>
              <a:rPr lang="hu-HU" dirty="0"/>
              <a:t>Fürödtünk a jó </a:t>
            </a:r>
            <a:r>
              <a:rPr lang="hu-HU"/>
              <a:t>hideg óceánban</a:t>
            </a:r>
            <a:endParaRPr lang="hu-HU" dirty="0"/>
          </a:p>
          <a:p>
            <a:r>
              <a:rPr lang="hu-HU" dirty="0"/>
              <a:t>A nap végén barangoltunk és költöttük a megmaradt pénzünket a városban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tanácsterem">
  <a:themeElements>
    <a:clrScheme name="Ion tanácstere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tanácstere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tanácstere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69</TotalTime>
  <Words>118</Words>
  <Application>Microsoft Office PowerPoint</Application>
  <PresentationFormat>Diavetítés a képernyőre (4:3 oldalarány)</PresentationFormat>
  <Paragraphs>31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tanácsterem</vt:lpstr>
      <vt:lpstr>Portugália </vt:lpstr>
      <vt:lpstr>Első nap az iskolában </vt:lpstr>
      <vt:lpstr>Második nap az iskolába</vt:lpstr>
      <vt:lpstr>Harmadik nap az iskolában</vt:lpstr>
      <vt:lpstr>Negyedik nap az iskolában</vt:lpstr>
      <vt:lpstr>Ötödik nap az iskolában</vt:lpstr>
      <vt:lpstr>Utolsó teljes nap (Szombat)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Portugália</dc:title>
  <dc:creator>Gamer</dc:creator>
  <cp:lastModifiedBy>totizs</cp:lastModifiedBy>
  <cp:revision>14</cp:revision>
  <dcterms:created xsi:type="dcterms:W3CDTF">2024-05-30T10:29:17Z</dcterms:created>
  <dcterms:modified xsi:type="dcterms:W3CDTF">2024-06-11T08:33:51Z</dcterms:modified>
</cp:coreProperties>
</file>